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1" r:id="rId4"/>
    <p:sldId id="257" r:id="rId5"/>
    <p:sldId id="264" r:id="rId6"/>
    <p:sldId id="266" r:id="rId7"/>
    <p:sldId id="259" r:id="rId8"/>
    <p:sldId id="258" r:id="rId9"/>
    <p:sldId id="265" r:id="rId10"/>
    <p:sldId id="260" r:id="rId11"/>
    <p:sldId id="262" r:id="rId12"/>
    <p:sldId id="263" r:id="rId13"/>
    <p:sldId id="267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84AE8-9AB9-4897-8218-59E43FA7D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17A993-EBD9-44BD-836C-0378DBEB71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CF4C3-9BDC-4D74-95FD-9ED5DF16F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20B00-0187-42E0-BCA1-1B3C54979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C4AD6-A119-4568-B09F-733D1870B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081DB-92E4-4079-9298-1C6E8DE38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0A3559-08F9-4606-9D95-B4E731BA0D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D1C75-93DD-4EC3-AC74-FD8DA4EF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A267D-A2AD-4C37-A681-48070D1F6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02B07-1852-47A8-BEE6-F4A29275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25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E1E7E6-E65F-46ED-BD55-83C861EA04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CAE4A6-DDFA-4E95-AF33-DDF5DC3AE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75F73-F122-4754-96D2-1BDFB3546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6DFF1C-0FE5-489F-BE9A-2DDE5D419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B6634-FC46-40E8-8B2F-D34179FE3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8087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C62A9-76C1-4731-983C-C7A78D02F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DC27F-B54F-4A0A-9AA2-3020D57D9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2AEB3-E405-4C33-A107-39208F709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F1FE50-0892-42E3-B5E3-000601D05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82CB7-938A-4A0D-ACD2-F96F138DE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0197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4B976-2FBF-4175-8FAF-D55E05059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974D0-B557-43E7-9B96-E39E4D559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8200D-A287-4BDF-8F0E-2ED5881D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3915F-EC43-4E5A-8419-6D90CCF55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D04A3-8817-45C3-96BA-29DEE318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241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C6BF1-85D4-4A01-8FA4-0B051680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C8E5B-19AA-44FA-AAFA-2C511FE50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35D06D-7AB0-47DD-9E09-0C5272231B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7B5215-A5F7-4078-8F7F-FF42E3680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105F17-5E3C-450A-9BA0-0F5DBAD77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442DD-F4EF-4F0D-B981-6636B7A49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6002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BD874-F5F7-4D82-96E4-BFD512A5A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27703-64F0-4E7D-A67E-081169C7A0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BE3AB-D24C-40C4-AA00-4C4C4716AD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6FDF93-64E6-47BE-A72F-872F404650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637C64-0AD1-47A2-AB71-B49872AAFE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903DF4-62DC-442B-9125-B251D321B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8BB70F-62D9-4C0C-BE71-DBD962BB8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B733B8-AF4E-4A3C-99E1-35095BBF7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9790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1B8C-D8C4-43CE-9C79-562509A5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6FB573-1AAB-45E4-B240-FC722C828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104773-4717-4045-AB0F-24A7ABE15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4526C3-3C79-4D74-92F0-CD78125E6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9696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8BC599-3CF8-402D-B9C1-4AC053587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707A1E-B708-4D4B-90A6-E5EA76068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9DD9C-03F7-42B7-85A3-A5E73BAD2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3356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FCE4A-CE45-41D9-A650-F173C3C2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BCEE8-8B56-4C6E-A0F4-320AF6CEFE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38222-8FD1-4FB8-ADD6-75C7607460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03B80-7E54-4007-9582-959F37113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6FC33-FB74-490C-A3A3-0102A243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0B3D9-D164-4584-83D4-53C5F9089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00300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F28B6-937C-4624-94A7-8AD08B34D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12F9DB-C71A-4201-9EE6-90129A4EE6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16BBE8-F91A-4537-9FE9-5F7482FCE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9A65D5-F8E6-4A10-95DD-6BF76118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D9F4E1-2765-4DDF-9839-7E13BC084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2C806-2D43-4C28-B4C1-83DCBF070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2180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03F99E-0330-4024-A739-EAA8D3434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82442-E659-486C-ADD1-51A209869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FB7E3-F397-4113-B214-0A40D9097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C8F3-9D58-4D55-9753-4AE1F17FFFAB}" type="datetimeFigureOut">
              <a:rPr lang="fr-FR" smtClean="0"/>
              <a:t>28/06/2020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78FD74-9CAD-4E19-B70B-8D3F747E3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9910C-DEAA-464C-BFE5-7F10CED269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ADE6E-A94A-495E-BA04-8246CDE1964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724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9F6AC-557C-4BEE-ADB7-F5E2449794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LP30: Rayonnement Dipolaire Electrique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AEB18-5D9D-475E-A0E7-65DDC7BE51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Pierre Ghesquière</a:t>
            </a:r>
          </a:p>
        </p:txBody>
      </p:sp>
    </p:spTree>
    <p:extLst>
      <p:ext uri="{BB962C8B-B14F-4D97-AF65-F5344CB8AC3E}">
        <p14:creationId xmlns:p14="http://schemas.microsoft.com/office/powerpoint/2010/main" val="1318807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315F1A-5C76-45B9-B0BD-BC594E9787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652072" y="91440"/>
            <a:ext cx="8751767" cy="661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90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F2D7EE-5562-48B5-99F6-C89A1E276D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26" b="4848"/>
          <a:stretch/>
        </p:blipFill>
        <p:spPr>
          <a:xfrm>
            <a:off x="1666438" y="318686"/>
            <a:ext cx="9105006" cy="622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89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CA1660-787A-41D0-B272-4CF1AAE4F5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638"/>
          <a:stretch/>
        </p:blipFill>
        <p:spPr>
          <a:xfrm>
            <a:off x="552585" y="203200"/>
            <a:ext cx="11344433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132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4B0C94-B52D-4C17-B922-F22EA8BF96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2" b="21054"/>
          <a:stretch/>
        </p:blipFill>
        <p:spPr>
          <a:xfrm>
            <a:off x="185037" y="843280"/>
            <a:ext cx="11230748" cy="517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273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7CB3AF-B4C9-471F-A2F2-90935C88D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050" y="0"/>
            <a:ext cx="51638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69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21B307-2078-43CC-8B4B-6B7DF731B822}"/>
              </a:ext>
            </a:extLst>
          </p:cNvPr>
          <p:cNvSpPr txBox="1"/>
          <p:nvPr/>
        </p:nvSpPr>
        <p:spPr>
          <a:xfrm>
            <a:off x="751840" y="1127760"/>
            <a:ext cx="9987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Prérequis: </a:t>
            </a:r>
          </a:p>
          <a:p>
            <a:endParaRPr lang="fr-FR" dirty="0"/>
          </a:p>
          <a:p>
            <a:r>
              <a:rPr lang="fr-FR" dirty="0"/>
              <a:t>-    Equations de Maxwell</a:t>
            </a:r>
          </a:p>
          <a:p>
            <a:r>
              <a:rPr lang="fr-FR" dirty="0"/>
              <a:t>-    Potentiels (notion de jauge, jauge de Lorentz)</a:t>
            </a:r>
          </a:p>
          <a:p>
            <a:pPr marL="285750" indent="-285750">
              <a:buFontTx/>
              <a:buChar char="-"/>
            </a:pPr>
            <a:r>
              <a:rPr lang="fr-FR" dirty="0"/>
              <a:t>Relation source potentiel en Jauge de Lorentz</a:t>
            </a:r>
          </a:p>
          <a:p>
            <a:pPr marL="285750" indent="-285750">
              <a:buFontTx/>
              <a:buChar char="-"/>
            </a:pPr>
            <a:r>
              <a:rPr lang="fr-FR" dirty="0"/>
              <a:t>Flux de Puissance : Vecteur de </a:t>
            </a:r>
            <a:r>
              <a:rPr lang="fr-FR" dirty="0" err="1"/>
              <a:t>Poynting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Approximation des Régimes Stationnaires</a:t>
            </a:r>
          </a:p>
          <a:p>
            <a:pPr marL="285750" indent="-285750">
              <a:buFontTx/>
              <a:buChar char="-"/>
            </a:pPr>
            <a:r>
              <a:rPr lang="fr-FR" dirty="0"/>
              <a:t>Oscillations forcées : Filtre passe bas du second ordre</a:t>
            </a:r>
          </a:p>
        </p:txBody>
      </p:sp>
    </p:spTree>
    <p:extLst>
      <p:ext uri="{BB962C8B-B14F-4D97-AF65-F5344CB8AC3E}">
        <p14:creationId xmlns:p14="http://schemas.microsoft.com/office/powerpoint/2010/main" val="1404156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1948DD-2A96-42CD-BCD7-4C792DAAD5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9" b="21942"/>
          <a:stretch/>
        </p:blipFill>
        <p:spPr>
          <a:xfrm>
            <a:off x="1981201" y="127214"/>
            <a:ext cx="7902606" cy="6603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56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2460311-812B-4F82-830B-8C397DB50033}"/>
              </a:ext>
            </a:extLst>
          </p:cNvPr>
          <p:cNvGrpSpPr/>
          <p:nvPr/>
        </p:nvGrpSpPr>
        <p:grpSpPr>
          <a:xfrm>
            <a:off x="3515360" y="3581301"/>
            <a:ext cx="7614053" cy="3606088"/>
            <a:chOff x="1978948" y="3664257"/>
            <a:chExt cx="6437745" cy="293552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0EA1827-E505-48B7-9D8E-3B210A0CF5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0614" b="29182"/>
            <a:stretch/>
          </p:blipFill>
          <p:spPr>
            <a:xfrm>
              <a:off x="1978948" y="3664257"/>
              <a:ext cx="6266793" cy="2071364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191C3B-4E6B-49AC-B945-25C17E0522FE}"/>
                </a:ext>
              </a:extLst>
            </p:cNvPr>
            <p:cNvSpPr/>
            <p:nvPr/>
          </p:nvSpPr>
          <p:spPr>
            <a:xfrm>
              <a:off x="5504156" y="4053212"/>
              <a:ext cx="2912537" cy="18554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D54F83E-2DBB-4879-8B2C-932980BB1DED}"/>
                </a:ext>
              </a:extLst>
            </p:cNvPr>
            <p:cNvSpPr/>
            <p:nvPr/>
          </p:nvSpPr>
          <p:spPr>
            <a:xfrm>
              <a:off x="3694484" y="5168907"/>
              <a:ext cx="2835720" cy="143087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9D21933-9E28-4944-A323-0CED11409E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" r="10141" b="59445"/>
          <a:stretch/>
        </p:blipFill>
        <p:spPr>
          <a:xfrm>
            <a:off x="816071" y="65940"/>
            <a:ext cx="7245804" cy="372373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DE9CE75-5FCF-484A-A969-95DAB0C7F6D5}"/>
              </a:ext>
            </a:extLst>
          </p:cNvPr>
          <p:cNvSpPr/>
          <p:nvPr/>
        </p:nvSpPr>
        <p:spPr>
          <a:xfrm>
            <a:off x="8578776" y="3015676"/>
            <a:ext cx="3444717" cy="22792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0346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AC2D65-3990-4641-AFC7-574EE1210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677"/>
          <a:stretch/>
        </p:blipFill>
        <p:spPr>
          <a:xfrm>
            <a:off x="1924295" y="1033449"/>
            <a:ext cx="8560825" cy="5557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82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9CEC18-CDBD-48D8-8F6C-2E1AC6AFC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67" b="44370"/>
          <a:stretch/>
        </p:blipFill>
        <p:spPr>
          <a:xfrm>
            <a:off x="293579" y="320040"/>
            <a:ext cx="5802421" cy="56388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7B6F9D5-DA11-442C-B366-AFC0EF9E2A8B}"/>
              </a:ext>
            </a:extLst>
          </p:cNvPr>
          <p:cNvGrpSpPr/>
          <p:nvPr/>
        </p:nvGrpSpPr>
        <p:grpSpPr>
          <a:xfrm>
            <a:off x="3495040" y="2701806"/>
            <a:ext cx="2966720" cy="675640"/>
            <a:chOff x="3495040" y="2701806"/>
            <a:chExt cx="2966720" cy="6756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304794-6485-427D-A458-8966EE977022}"/>
                </a:ext>
              </a:extLst>
            </p:cNvPr>
            <p:cNvSpPr/>
            <p:nvPr/>
          </p:nvSpPr>
          <p:spPr>
            <a:xfrm>
              <a:off x="3495040" y="2701806"/>
              <a:ext cx="2966720" cy="675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36515D-9846-4D33-A065-DDC344DFBB70}"/>
                </a:ext>
              </a:extLst>
            </p:cNvPr>
            <p:cNvSpPr txBox="1"/>
            <p:nvPr/>
          </p:nvSpPr>
          <p:spPr>
            <a:xfrm>
              <a:off x="3616960" y="2854960"/>
              <a:ext cx="26924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dirty="0"/>
                <a:t>Coordonnées Cylindriques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5440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9CEC18-CDBD-48D8-8F6C-2E1AC6AFC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67" b="44370"/>
          <a:stretch/>
        </p:blipFill>
        <p:spPr>
          <a:xfrm>
            <a:off x="293579" y="320040"/>
            <a:ext cx="5802421" cy="563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3A7CE3-8BFC-4274-8E1C-F27E74DB28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29" b="14963"/>
          <a:stretch/>
        </p:blipFill>
        <p:spPr>
          <a:xfrm>
            <a:off x="4124429" y="3627120"/>
            <a:ext cx="7773992" cy="278492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16620B9-8572-444E-87AD-DDAB576AAFBC}"/>
              </a:ext>
            </a:extLst>
          </p:cNvPr>
          <p:cNvGrpSpPr/>
          <p:nvPr/>
        </p:nvGrpSpPr>
        <p:grpSpPr>
          <a:xfrm>
            <a:off x="3495040" y="2701806"/>
            <a:ext cx="2966720" cy="675640"/>
            <a:chOff x="3495040" y="2701806"/>
            <a:chExt cx="2966720" cy="67564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5DB7A7E-9CC1-4DD6-B385-525438F4C874}"/>
                </a:ext>
              </a:extLst>
            </p:cNvPr>
            <p:cNvSpPr/>
            <p:nvPr/>
          </p:nvSpPr>
          <p:spPr>
            <a:xfrm>
              <a:off x="3495040" y="2701806"/>
              <a:ext cx="2966720" cy="6756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47C79B-A287-4DDF-AA3A-311E3B33948D}"/>
                </a:ext>
              </a:extLst>
            </p:cNvPr>
            <p:cNvSpPr txBox="1"/>
            <p:nvPr/>
          </p:nvSpPr>
          <p:spPr>
            <a:xfrm>
              <a:off x="3616960" y="2854960"/>
              <a:ext cx="26924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dirty="0"/>
                <a:t>Coordonnées Cylindriques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64658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AAE7FF-B3FF-4BD0-BE99-F5208A7C5E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65" b="60103"/>
          <a:stretch/>
        </p:blipFill>
        <p:spPr>
          <a:xfrm>
            <a:off x="591884" y="182880"/>
            <a:ext cx="10366030" cy="567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03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8A4861-46B6-420E-BF33-6EA25CB9721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20" b="19917"/>
          <a:stretch/>
        </p:blipFill>
        <p:spPr>
          <a:xfrm>
            <a:off x="1816483" y="2159600"/>
            <a:ext cx="8559034" cy="4698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D279DF-2595-4A0E-A8B9-BEE7913FEB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6" r="965" b="60104"/>
          <a:stretch/>
        </p:blipFill>
        <p:spPr>
          <a:xfrm>
            <a:off x="4458083" y="249048"/>
            <a:ext cx="4935156" cy="1910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02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883</TotalTime>
  <Words>55</Words>
  <Application>Microsoft Office PowerPoint</Application>
  <PresentationFormat>Widescreen</PresentationFormat>
  <Paragraphs>12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LP30: Rayonnement Dipolaire Electrique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17</cp:revision>
  <dcterms:created xsi:type="dcterms:W3CDTF">2019-12-08T20:32:22Z</dcterms:created>
  <dcterms:modified xsi:type="dcterms:W3CDTF">2020-06-28T08:05:40Z</dcterms:modified>
</cp:coreProperties>
</file>

<file path=docProps/thumbnail.jpeg>
</file>